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792" y="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8DD42-410A-40E6-A9C2-9D5EF0814C9D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8EAC0-F615-4C49-A4DE-996D98963C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970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8EAC0-F615-4C49-A4DE-996D98963CAD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2022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045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17821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91503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5573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60796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9758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42541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409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7530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2473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6333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19788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Ciencia y Tecnología en el Pensamiento Argentino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Segunda</a:t>
            </a:r>
            <a:r>
              <a:rPr lang="es-AR" dirty="0" smtClean="0"/>
              <a:t> </a:t>
            </a:r>
            <a:r>
              <a:rPr lang="es-AR" dirty="0" smtClean="0"/>
              <a:t>etapa</a:t>
            </a:r>
          </a:p>
          <a:p>
            <a:r>
              <a:rPr lang="es-AR" dirty="0" smtClean="0"/>
              <a:t>1930 </a:t>
            </a:r>
            <a:r>
              <a:rPr lang="es-AR" dirty="0" smtClean="0"/>
              <a:t>- </a:t>
            </a:r>
            <a:r>
              <a:rPr lang="es-AR" dirty="0" smtClean="0"/>
              <a:t>1960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53750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Textos 5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endParaRPr lang="es-ES" smtClean="0">
              <a:latin typeface="Times New Roman"/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" smtClean="0">
                <a:latin typeface="Times New Roman"/>
                <a:ea typeface="Calibri"/>
                <a:cs typeface="Times New Roman"/>
              </a:rPr>
              <a:t>“</a:t>
            </a:r>
            <a:r>
              <a:rPr lang="es-ES" dirty="0">
                <a:latin typeface="Times New Roman"/>
                <a:ea typeface="Calibri"/>
                <a:cs typeface="Times New Roman"/>
              </a:rPr>
              <a:t>El filósofo puede pensar tomando como punto de partida las incitaciones mentales de la tierra y al tradición, pero sin mengua de la libre genialidad personal. Existe una necesidad </a:t>
            </a:r>
            <a:r>
              <a:rPr lang="es-ES" dirty="0" err="1">
                <a:latin typeface="Times New Roman"/>
                <a:ea typeface="Calibri"/>
                <a:cs typeface="Times New Roman"/>
              </a:rPr>
              <a:t>cronotópica</a:t>
            </a:r>
            <a:r>
              <a:rPr lang="es-ES" dirty="0">
                <a:latin typeface="Times New Roman"/>
                <a:ea typeface="Calibri"/>
                <a:cs typeface="Times New Roman"/>
              </a:rPr>
              <a:t>, esto es, según tiempo y espacio, mas no cabe convertir este hecho, a veces fecundo, en esencia de la verdad filosófica. En síntesis: el factor vernáculo suscita, pero no crea objetivamente”.</a:t>
            </a:r>
            <a:endParaRPr lang="es-AR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s-AR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" dirty="0">
                <a:latin typeface="Times New Roman"/>
                <a:ea typeface="Calibri"/>
                <a:cs typeface="Times New Roman"/>
              </a:rPr>
              <a:t> </a:t>
            </a:r>
            <a:endParaRPr lang="es-AR" dirty="0">
              <a:ea typeface="Calibri"/>
              <a:cs typeface="Times New Roman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76009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8418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>Panorama general</a:t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s-AR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-Etapa social y políticamente conflictiva: revolución de 1930, </a:t>
            </a:r>
            <a:r>
              <a:rPr lang="es-AR" dirty="0" smtClean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revolución </a:t>
            </a:r>
            <a:r>
              <a:rPr lang="es-AR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de 1943, surgimiento del movimiento justicialista, cambios políticos der Juan D. Perón, </a:t>
            </a:r>
            <a:r>
              <a:rPr lang="es-AR" dirty="0" err="1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revoluociòn</a:t>
            </a:r>
            <a:r>
              <a:rPr lang="es-AR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 de 1955</a:t>
            </a:r>
            <a:endParaRPr lang="es-AR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es-AR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s-AR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-Enfrentamiento político-intelectual: nacionalistas, izquierdistas, anarquistas, justicialistas, </a:t>
            </a:r>
            <a:r>
              <a:rPr lang="es-AR" dirty="0" smtClean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liberales.</a:t>
            </a:r>
          </a:p>
          <a:p>
            <a:pPr marL="0" indent="0">
              <a:spcAft>
                <a:spcPts val="0"/>
              </a:spcAft>
              <a:buNone/>
            </a:pPr>
            <a:endParaRPr lang="es-AR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s-AR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-Ecos en la vida académica: nuevas universidades, nuevos criterios pedagógicos, la reforma </a:t>
            </a:r>
            <a:r>
              <a:rPr lang="es-AR" dirty="0" smtClean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educativa</a:t>
            </a:r>
            <a:endParaRPr lang="es-AR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s-AR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es-AR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s-AR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-La filosofía se profesionaliza académicamente, crecimiento y fortalecimiento de la carrera dentro de una Facultad específica</a:t>
            </a:r>
            <a:endParaRPr lang="es-AR" dirty="0">
              <a:ea typeface="Calibri"/>
              <a:cs typeface="Times New Roman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4430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Panorama filosófico 1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s-AR" sz="2000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-Proceso de “normalización filosófica” (concepto de Francisco  Romero)</a:t>
            </a:r>
            <a:endParaRPr lang="es-AR" sz="20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s-AR" sz="2000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es-AR" sz="20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s-AR" sz="2000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-Etapa de crítica y superación del positivismo.</a:t>
            </a:r>
            <a:endParaRPr lang="es-AR" sz="20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s-AR" sz="2000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es-AR" sz="20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s-AR" sz="2000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-Corrientes tradicionales resurgidas y nuevas corrientes: filosofía cristiana, espiritualismo, axiología, existencialismo</a:t>
            </a:r>
            <a:endParaRPr lang="es-AR" sz="20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s-AR" sz="2000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es-AR" sz="20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s-AR" sz="2000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-La ciencia avanzó enormemente en estos años: teoría de la relatividad, teoría de la incertidumbre, teoría atómica, teoría cosmológica del </a:t>
            </a:r>
            <a:r>
              <a:rPr lang="es-AR" sz="2000" dirty="0" err="1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big</a:t>
            </a:r>
            <a:r>
              <a:rPr lang="es-AR" sz="2000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-bag</a:t>
            </a:r>
            <a:endParaRPr lang="es-AR" sz="20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s-AR" sz="2000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es-AR" sz="20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s-AR" sz="2000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-La tecnología dio saltos enormes: aviación a retropropulsión, la bomba atómica, inicio de la carrera espacial.</a:t>
            </a:r>
            <a:endParaRPr lang="es-AR" sz="20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50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es-ES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es-AR" dirty="0">
                <a:ea typeface="Calibri"/>
                <a:cs typeface="Times New Roman"/>
              </a:rPr>
              <a:t/>
            </a:r>
            <a:br>
              <a:rPr lang="es-AR" dirty="0">
                <a:ea typeface="Calibri"/>
                <a:cs typeface="Times New Roman"/>
              </a:rPr>
            </a:br>
            <a:r>
              <a:rPr lang="es-AR" dirty="0"/>
              <a:t>Panorama filosófico </a:t>
            </a:r>
            <a:r>
              <a:rPr lang="es-AR" dirty="0" smtClean="0"/>
              <a:t>2</a:t>
            </a:r>
            <a:r>
              <a:rPr lang="es-AR" dirty="0">
                <a:ea typeface="Calibri"/>
                <a:cs typeface="Times New Roman"/>
              </a:rPr>
              <a:t/>
            </a:r>
            <a:br>
              <a:rPr lang="es-AR" dirty="0">
                <a:ea typeface="Calibri"/>
                <a:cs typeface="Times New Roman"/>
              </a:rPr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s-AR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-El lugar y la valoración de la ciencia y la tecnología es dispar según las corrientes, en general no es tema de interés especial en esta época.</a:t>
            </a:r>
            <a:endParaRPr lang="es-AR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s-AR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es-AR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s-AR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-En esta época, en Europa y EEUU comienza a ponerse </a:t>
            </a:r>
            <a:r>
              <a:rPr lang="es-AR" dirty="0" smtClean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en </a:t>
            </a:r>
            <a:r>
              <a:rPr lang="es-AR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cuestión el “progreso” de la ciencia y la tecnología. Dudas </a:t>
            </a:r>
            <a:r>
              <a:rPr lang="es-AR" dirty="0" smtClean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y </a:t>
            </a:r>
            <a:r>
              <a:rPr lang="es-AR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críticas: Bertrand Russell, Martin Heidegger. Esto se refleja poco en la filosofía argentina.</a:t>
            </a:r>
            <a:endParaRPr lang="es-AR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s-AR" dirty="0">
                <a:solidFill>
                  <a:srgbClr val="1D2228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es-AR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es-AR" dirty="0">
                <a:solidFill>
                  <a:srgbClr val="1D2228"/>
                </a:solidFill>
                <a:latin typeface="Times New Roman"/>
                <a:ea typeface="Times New Roman"/>
              </a:rPr>
              <a:t>-El acontecimiento filosófico más importante: Primer Congreso Nacional de Filosofía, 1949, en Mendoza (Universidad Nacional de Cuyo de reciente </a:t>
            </a:r>
            <a:r>
              <a:rPr lang="es-AR" dirty="0" smtClean="0">
                <a:solidFill>
                  <a:srgbClr val="1D2228"/>
                </a:solidFill>
                <a:latin typeface="Times New Roman"/>
                <a:ea typeface="Times New Roman"/>
              </a:rPr>
              <a:t>creación).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99701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8229600" cy="1143000"/>
          </a:xfrm>
        </p:spPr>
        <p:txBody>
          <a:bodyPr>
            <a:noAutofit/>
          </a:bodyPr>
          <a:lstStyle/>
          <a:p>
            <a:r>
              <a:rPr lang="es-AR" sz="3600" dirty="0" err="1" smtClean="0"/>
              <a:t>Coriolano</a:t>
            </a:r>
            <a:r>
              <a:rPr lang="es-AR" sz="3600" dirty="0" smtClean="0"/>
              <a:t> </a:t>
            </a:r>
            <a:r>
              <a:rPr lang="es-AR" sz="3600" dirty="0" err="1" smtClean="0"/>
              <a:t>Alberini</a:t>
            </a:r>
            <a:r>
              <a:rPr lang="es-AR" sz="3600" dirty="0" smtClean="0"/>
              <a:t> (1886-1960) </a:t>
            </a:r>
            <a:endParaRPr lang="es-AR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s-ES" dirty="0">
              <a:latin typeface="Times New Roman"/>
              <a:ea typeface="Calibri"/>
            </a:endParaRPr>
          </a:p>
        </p:txBody>
      </p:sp>
      <p:pic>
        <p:nvPicPr>
          <p:cNvPr id="1026" name="Picture 2" descr="C:\Users\Ivo\Downloads\descarg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556792"/>
            <a:ext cx="3142084" cy="417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622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Textos </a:t>
            </a:r>
            <a:r>
              <a:rPr lang="es-AR" dirty="0"/>
              <a:t>1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spcAft>
                <a:spcPts val="0"/>
              </a:spcAft>
              <a:buNone/>
            </a:pPr>
            <a:endParaRPr lang="es-ES" dirty="0" smtClean="0">
              <a:latin typeface="Times New Roman"/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" dirty="0">
                <a:latin typeface="Times New Roman"/>
                <a:ea typeface="Calibri"/>
                <a:cs typeface="Times New Roman"/>
              </a:rPr>
              <a:t>“La Facultad de Filosofía y Letras de Buenos Aires, modelo de sus actuales congéneres, inició, precisamente, la cultura filosófica estricta, que a la larga hizo posible la celebración de este Congreso de filosofía […] El espíritu filosófico que hizo posible este congreso tuvo, pues, su origen lejano, hace cuarenta años, en la Facultad de Filosofía de Buenos Aires”.</a:t>
            </a:r>
            <a:endParaRPr lang="es-AR" dirty="0">
              <a:ea typeface="Calibri"/>
              <a:cs typeface="Times New Roman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16366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Textos </a:t>
            </a:r>
            <a:r>
              <a:rPr lang="es-AR" dirty="0" smtClean="0"/>
              <a:t>2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 marL="10800000" lvl="3" indent="0">
              <a:buNone/>
            </a:pPr>
            <a:endParaRPr lang="es-AR" dirty="0" smtClean="0"/>
          </a:p>
          <a:p>
            <a:pPr marL="0" indent="0" algn="just">
              <a:spcAft>
                <a:spcPts val="0"/>
              </a:spcAft>
              <a:buNone/>
            </a:pPr>
            <a:r>
              <a:rPr lang="es-ES" dirty="0">
                <a:latin typeface="Times New Roman"/>
                <a:ea typeface="Calibri"/>
                <a:cs typeface="Times New Roman"/>
              </a:rPr>
              <a:t>“En aquellos tiempos, casi no había con quien hablar en serio cosas filosóficas. Algunos alumnos, muy pocos, entre los cuales nos contábamos, distribuíamos ironías y sarcasmos, siempre entre de agresión alegre contra las personas  que perseguían o no tomaban en serio a la Facultad”.</a:t>
            </a:r>
            <a:endParaRPr lang="es-AR" dirty="0">
              <a:ea typeface="Calibri"/>
              <a:cs typeface="Times New Roman"/>
            </a:endParaRPr>
          </a:p>
          <a:p>
            <a:pPr marL="1371600" lvl="3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02575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Textos </a:t>
            </a:r>
            <a:r>
              <a:rPr lang="es-AR" dirty="0"/>
              <a:t>3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es-ES" dirty="0" smtClean="0">
                <a:latin typeface="Times New Roman"/>
                <a:ea typeface="Calibri"/>
                <a:cs typeface="Times New Roman"/>
              </a:rPr>
              <a:t>“No </a:t>
            </a:r>
            <a:r>
              <a:rPr lang="es-ES" dirty="0">
                <a:latin typeface="Times New Roman"/>
                <a:ea typeface="Calibri"/>
                <a:cs typeface="Times New Roman"/>
              </a:rPr>
              <a:t>menos inconvenientes pueden surgir del carácter en parte personal de la filosofía. Sion embargo, podría ser una razón más para que haya congresos de filosofía. En efecto: los sistemas filosóficos, por lo común,  están condenados a ser unilaterales. La profundidad no excluye cierta elevada e inevitable estrechez de espíritu, por decirlo así”.</a:t>
            </a:r>
            <a:endParaRPr lang="es-AR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s-AR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507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Textos </a:t>
            </a:r>
            <a:r>
              <a:rPr lang="es-AR" dirty="0"/>
              <a:t>4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es-ES" dirty="0" smtClean="0">
                <a:latin typeface="Times New Roman"/>
                <a:ea typeface="Calibri"/>
                <a:cs typeface="Times New Roman"/>
              </a:rPr>
              <a:t>“</a:t>
            </a:r>
            <a:r>
              <a:rPr lang="es-ES" dirty="0">
                <a:latin typeface="Times New Roman"/>
                <a:ea typeface="Calibri"/>
                <a:cs typeface="Times New Roman"/>
              </a:rPr>
              <a:t>La filosofía es, por ello,  un conocimiento relativo y progresista de la realidad absoluta, aunque nunca se acabe de profundizar los problemas del espíritu. Si la filosofía se equivoca a menudo, ello se explica porque está en su esencia la elevación especulativa., muchas veces temeraria. Un error genial vale más que un sólido lugar común”.</a:t>
            </a:r>
            <a:endParaRPr lang="es-AR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40855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457</Words>
  <Application>Microsoft Office PowerPoint</Application>
  <PresentationFormat>Presentación en pantalla (4:3)</PresentationFormat>
  <Paragraphs>45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Ciencia y Tecnología en el Pensamiento Argentino</vt:lpstr>
      <vt:lpstr>  Panorama general      </vt:lpstr>
      <vt:lpstr>Panorama filosófico 1</vt:lpstr>
      <vt:lpstr>  Panorama filosófico 2 </vt:lpstr>
      <vt:lpstr>Coriolano Alberini (1886-1960) </vt:lpstr>
      <vt:lpstr>Textos 1</vt:lpstr>
      <vt:lpstr>Textos 2</vt:lpstr>
      <vt:lpstr>Textos 3</vt:lpstr>
      <vt:lpstr>Textos 4</vt:lpstr>
      <vt:lpstr>Textos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 y Tecnología en el Pensamiento Argentino</dc:title>
  <dc:creator>UCA</dc:creator>
  <cp:lastModifiedBy>Luffi</cp:lastModifiedBy>
  <cp:revision>15</cp:revision>
  <dcterms:created xsi:type="dcterms:W3CDTF">2019-09-10T12:00:44Z</dcterms:created>
  <dcterms:modified xsi:type="dcterms:W3CDTF">2019-09-20T00:41:23Z</dcterms:modified>
</cp:coreProperties>
</file>